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325" r:id="rId3"/>
    <p:sldId id="257" r:id="rId4"/>
    <p:sldId id="323" r:id="rId5"/>
    <p:sldId id="324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 showGuides="1">
      <p:cViewPr varScale="1">
        <p:scale>
          <a:sx n="77" d="100"/>
          <a:sy n="77" d="100"/>
        </p:scale>
        <p:origin x="91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CAA02-B373-0D42-ADFF-1F61191A0A10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5A52-10AB-8042-B1EB-FBEE589045D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64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14C37-42AA-4198-A75D-95779E4602FA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8503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14C37-42AA-4198-A75D-95779E4602FA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4653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71CF35-CAFB-5F47-895A-C27CDFF9A7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5ABC5E0-5905-5643-85DF-152BA6EABF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2DCA00-B5BF-C04D-8E6D-34D65A4EC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2A10-67FF-9C46-A499-CBC6591D71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43AEA9-398C-0C48-A441-0FD3D3A66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C950A7-B78A-1C4E-B332-5091D06EA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C6A4-6692-9F46-BE3E-7FDC9631C31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21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0220D3-99F8-D645-B381-7AFB116F1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E9DDDB6-D125-C14A-BBD5-996EF5EB08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DDFED0-7C3B-5B48-A3F1-205B694C0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2A10-67FF-9C46-A499-CBC6591D71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516EA5-1B1B-6C4A-A064-A9C394A6F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2B17075-E04C-6841-A353-1774B81B2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C6A4-6692-9F46-BE3E-7FDC9631C31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58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C34EE94-0838-A644-8F94-C9BD5979A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411759C-B184-C74A-8FA5-035820B278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8F0EF0-19E3-AD4A-984B-5F213626A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2A10-67FF-9C46-A499-CBC6591D71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201F2E-D21D-F147-A6DA-B8BB71309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DC1948-0CBE-8143-AA81-E3ED04FEB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C6A4-6692-9F46-BE3E-7FDC9631C31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9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300E-91B1-3245-B516-37DFA55BC04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6446601" y="236405"/>
            <a:ext cx="5313600" cy="491728"/>
          </a:xfrm>
        </p:spPr>
        <p:txBody>
          <a:bodyPr>
            <a:noAutofit/>
          </a:bodyPr>
          <a:lstStyle>
            <a:lvl1pPr algn="r">
              <a:defRPr sz="2000" b="1">
                <a:solidFill>
                  <a:srgbClr val="313B48"/>
                </a:solidFill>
              </a:defRPr>
            </a:lvl1pPr>
          </a:lstStyle>
          <a:p>
            <a:r>
              <a:rPr lang="it-IT"/>
              <a:t>Fare clic per modificare lo stile del titolo</a:t>
            </a:r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5FA13169-C195-C14D-97CD-1ABC54718008}"/>
              </a:ext>
            </a:extLst>
          </p:cNvPr>
          <p:cNvCxnSpPr/>
          <p:nvPr userDrawn="1"/>
        </p:nvCxnSpPr>
        <p:spPr>
          <a:xfrm>
            <a:off x="582480" y="6338270"/>
            <a:ext cx="11004924" cy="0"/>
          </a:xfrm>
          <a:prstGeom prst="line">
            <a:avLst/>
          </a:prstGeom>
          <a:ln w="12700">
            <a:solidFill>
              <a:srgbClr val="313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167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412C3D-ACEA-9649-AB2B-C2321419B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435985-D5E7-B040-9B48-0D079F721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0E27CE6-FFA6-A744-A724-94077D5E7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2A10-67FF-9C46-A499-CBC6591D71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A0AF8A-A913-7D4F-ACE2-6662C95B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E55DE7-3034-8F47-B3FA-B3014D3FD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C6A4-6692-9F46-BE3E-7FDC9631C31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95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CA58D58-2247-8E44-9F71-212835567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D8AB40A-CC1B-CE41-8D1E-FCBD5F4CE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C1746A8-E131-EA45-BF30-8869DAD5E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2A10-67FF-9C46-A499-CBC6591D71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D209B6-D882-3140-9FAA-E6972BF1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E7D3C8-63F0-114C-AFE0-AA5FCC918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C6A4-6692-9F46-BE3E-7FDC9631C31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79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41E08B-E3D8-DA44-B015-88C7BE929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698603-AF98-7249-B0EF-E85F970487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2E8E316-0469-884B-B63B-8DF8B41311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24B42BA-4C2B-9846-B2C3-4062492B3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2A10-67FF-9C46-A499-CBC6591D71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137C384-0353-9D41-8FC2-A3200CBF0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E5EF986-3100-D44F-9EA0-F86D7C054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C6A4-6692-9F46-BE3E-7FDC9631C31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7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F8B384-8513-2F4A-8237-F6E7C2C7B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5AAAD30-C6C8-7A47-B8CA-199A331E6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87E5CBA-9931-1644-9E7F-731810AE3C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D3E2D19-84AF-2D44-874A-E3E6DF21F0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D8A3A7A-DBAD-9341-B680-1399CFF340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49F9EA1-6C22-A14D-BC85-17264792E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2A10-67FF-9C46-A499-CBC6591D71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4C62A42-F437-E945-A5D7-748032315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46D57CD-96A7-8844-A856-AB51378AE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C6A4-6692-9F46-BE3E-7FDC9631C31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3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4DB296-7C83-BD4A-B532-B88DBC4A0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697595A-30D2-D047-8053-45A2CFDAD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2A10-67FF-9C46-A499-CBC6591D71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32E97A5-77B9-0E43-A4D6-9B41FF72E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0244C3B-E630-D246-924A-C5FD0836C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C6A4-6692-9F46-BE3E-7FDC9631C31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05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3BD9EE8-2BB6-BE4F-AB6E-3231DEC1D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2A10-67FF-9C46-A499-CBC6591D71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2E50FAC-F746-6D4E-906B-D8F7828D3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1705495-9280-DB43-9CAA-CF58F1CAF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C6A4-6692-9F46-BE3E-7FDC9631C31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77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B7DA76-B345-4642-8F13-BDB285B4E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1A9B422-53BF-1549-918D-98BEC906B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B3590AA-0365-6547-84C0-931F292090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752CC88-B17A-9C4B-8A33-C0987F56D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2A10-67FF-9C46-A499-CBC6591D71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F06AA10-3462-FC46-B503-3A14E4FA8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BF32F4D-0D81-FF41-94AA-B6C76FE8B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C6A4-6692-9F46-BE3E-7FDC9631C31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38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1CFF81-8C06-A046-920F-39FE302FF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E7F7AFE-6E1D-BA46-BBCA-B767E02A7B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2669DA4-0EF1-E444-9DA9-B3D4B4EA12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3243004-BEB4-BE42-9A12-313B4F044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2A10-67FF-9C46-A499-CBC6591D71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FB8D98D-EFEA-B242-8EFD-B7CE4FD75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8D626FF-420E-8B48-B0B3-9EB81CF0B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C6A4-6692-9F46-BE3E-7FDC9631C31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0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E50BF70-C3C4-0146-8355-79350E2F1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B5D3E-B237-8142-B1DD-F223640C7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250098-0392-DC45-BB90-CD629FAAA8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22A10-67FF-9C46-A499-CBC6591D71B4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53E93B-ED57-F44C-8F21-CCCAF6EB9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CB518C-5455-384B-AF18-CF71AA8B75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EC6A4-6692-9F46-BE3E-7FDC9631C31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9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F27F5F-DCAE-3949-BCF1-92DBBE4E57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Raccolta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Dati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IoT e Cloud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E5ED24F-7C5C-2B41-B1DC-E84DE4BE56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 anchorCtr="0"/>
          <a:lstStyle/>
          <a:p>
            <a:r>
              <a:rPr lang="en-US" dirty="0" err="1"/>
              <a:t>Savigliano</a:t>
            </a:r>
            <a:r>
              <a:rPr lang="en-US" dirty="0"/>
              <a:t> 20 </a:t>
            </a:r>
            <a:r>
              <a:rPr lang="en-US" dirty="0" err="1"/>
              <a:t>Febbraio</a:t>
            </a:r>
            <a:r>
              <a:rPr lang="en-US" dirty="0"/>
              <a:t> 2020</a:t>
            </a:r>
          </a:p>
        </p:txBody>
      </p:sp>
      <p:pic>
        <p:nvPicPr>
          <p:cNvPr id="5" name="Immagine 4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FFA8ED83-065A-49CD-A3C8-D790088E5D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447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C8E9AA13-1018-4056-8AF3-5139B2AF5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20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10 anni di Confindustria.mov" descr="110 anni di Confindustria.mov">
            <a:hlinkClick r:id="" action="ppaction://media"/>
            <a:extLst>
              <a:ext uri="{FF2B5EF4-FFF2-40B4-BE49-F238E27FC236}">
                <a16:creationId xmlns:a16="http://schemas.microsoft.com/office/drawing/2014/main" id="{1FA11C74-C838-874C-ADB5-1C70ACAFD42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25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4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300E-91B1-3245-B516-37DFA55BC04A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Due esempi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61498" y="1457732"/>
            <a:ext cx="986900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Nel 2015 Adidas ha acquisito </a:t>
            </a:r>
            <a:r>
              <a:rPr lang="it-IT" sz="2400" dirty="0" err="1"/>
              <a:t>Runtastic</a:t>
            </a:r>
            <a:r>
              <a:rPr lang="it-IT" sz="2400" dirty="0"/>
              <a:t> per 220 milioni di Euro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Al tempo </a:t>
            </a:r>
            <a:r>
              <a:rPr lang="it-IT" sz="2400" dirty="0" err="1"/>
              <a:t>Runtastic</a:t>
            </a:r>
            <a:r>
              <a:rPr lang="it-IT" sz="2400" dirty="0"/>
              <a:t> aveva 70 milioni di utenti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In questo modo Adidas ha acquisito il data base </a:t>
            </a:r>
            <a:r>
              <a:rPr lang="it-IT" sz="2400" i="1" u="sng" dirty="0"/>
              <a:t>nominativo</a:t>
            </a:r>
            <a:r>
              <a:rPr lang="it-IT" sz="2400" dirty="0"/>
              <a:t> relativo alle abitudini di allenamento di tutti gli utenti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Oggi </a:t>
            </a:r>
            <a:r>
              <a:rPr lang="it-IT" sz="2400" dirty="0" err="1"/>
              <a:t>Runtastic</a:t>
            </a:r>
            <a:r>
              <a:rPr lang="it-IT" sz="2400" dirty="0"/>
              <a:t> dichiara 150 milioni di utenti</a:t>
            </a:r>
          </a:p>
        </p:txBody>
      </p:sp>
      <p:pic>
        <p:nvPicPr>
          <p:cNvPr id="6" name="Immagine 5" descr="Immagine che contiene screenshot&#10;&#10;Descrizione generata automaticamente">
            <a:extLst>
              <a:ext uri="{FF2B5EF4-FFF2-40B4-BE49-F238E27FC236}">
                <a16:creationId xmlns:a16="http://schemas.microsoft.com/office/drawing/2014/main" id="{EE71D3F1-8660-42E8-B083-1391CC0A6D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6895"/>
          <a:stretch/>
        </p:blipFill>
        <p:spPr>
          <a:xfrm>
            <a:off x="0" y="0"/>
            <a:ext cx="12192000" cy="89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419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300E-91B1-3245-B516-37DFA55BC04A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6446601" y="898765"/>
            <a:ext cx="5313600" cy="491728"/>
          </a:xfrm>
        </p:spPr>
        <p:txBody>
          <a:bodyPr/>
          <a:lstStyle/>
          <a:p>
            <a:r>
              <a:rPr lang="it-IT" dirty="0"/>
              <a:t>Due esempi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61497" y="1415112"/>
            <a:ext cx="986900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Nel 2015 Adidas ha acquisito </a:t>
            </a:r>
            <a:r>
              <a:rPr lang="it-IT" sz="2400" dirty="0" err="1"/>
              <a:t>Runtastic</a:t>
            </a:r>
            <a:r>
              <a:rPr lang="it-IT" sz="2400" dirty="0"/>
              <a:t> per 220 milioni di Euro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Al tempo </a:t>
            </a:r>
            <a:r>
              <a:rPr lang="it-IT" sz="2400" dirty="0" err="1"/>
              <a:t>Runtastic</a:t>
            </a:r>
            <a:r>
              <a:rPr lang="it-IT" sz="2400" dirty="0"/>
              <a:t> aveva 70 milioni di utenti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In questo modo Adidas ha acquisito il data base </a:t>
            </a:r>
            <a:r>
              <a:rPr lang="it-IT" sz="2400" i="1" u="sng" dirty="0"/>
              <a:t>nominativo</a:t>
            </a:r>
            <a:r>
              <a:rPr lang="it-IT" sz="2400" dirty="0"/>
              <a:t> relativo alle abitudini di allenamento di tutti gli utenti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Oggi </a:t>
            </a:r>
            <a:r>
              <a:rPr lang="it-IT" sz="2400" dirty="0" err="1"/>
              <a:t>Runtastic</a:t>
            </a:r>
            <a:r>
              <a:rPr lang="it-IT" sz="2400" dirty="0"/>
              <a:t> dichiara 150 milioni di utenti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D3073001-8D3B-464F-B9EB-39362E05D6A3}"/>
              </a:ext>
            </a:extLst>
          </p:cNvPr>
          <p:cNvSpPr/>
          <p:nvPr/>
        </p:nvSpPr>
        <p:spPr>
          <a:xfrm>
            <a:off x="1029729" y="3791545"/>
            <a:ext cx="10132541" cy="2564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7922" lvl="1" indent="-342900"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kern="0" dirty="0" err="1"/>
              <a:t>Whatsapp</a:t>
            </a:r>
            <a:r>
              <a:rPr lang="en-US" sz="2400" kern="0" dirty="0"/>
              <a:t> was founded in 2009 </a:t>
            </a:r>
          </a:p>
          <a:p>
            <a:pPr marL="517922" lvl="1" indent="-342900"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kern="0" dirty="0"/>
              <a:t>April 2015: 800 million active users </a:t>
            </a:r>
          </a:p>
          <a:p>
            <a:pPr marL="517922" lvl="1" indent="-342900"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kern="0" dirty="0"/>
              <a:t>Revenue in 2013 10 million$</a:t>
            </a:r>
          </a:p>
          <a:p>
            <a:pPr marL="517922" lvl="1" indent="-342900"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kern="0" dirty="0"/>
              <a:t>February 2014: sold for 19 billion$ to Facebook </a:t>
            </a:r>
          </a:p>
          <a:p>
            <a:pPr marL="517922" lvl="1" indent="-342900"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kern="0" dirty="0" err="1"/>
              <a:t>Whatsapp</a:t>
            </a:r>
            <a:r>
              <a:rPr lang="en-US" sz="2400" kern="0" dirty="0"/>
              <a:t> had 35 employees at that time</a:t>
            </a:r>
          </a:p>
          <a:p>
            <a:pPr marL="517922" lvl="1" indent="-342900"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kern="0" dirty="0"/>
              <a:t>April 2019: 1,600 million active users</a:t>
            </a:r>
          </a:p>
        </p:txBody>
      </p:sp>
      <p:pic>
        <p:nvPicPr>
          <p:cNvPr id="6" name="Immagine 5" descr="Immagine che contiene screenshot&#10;&#10;Descrizione generata automaticamente">
            <a:extLst>
              <a:ext uri="{FF2B5EF4-FFF2-40B4-BE49-F238E27FC236}">
                <a16:creationId xmlns:a16="http://schemas.microsoft.com/office/drawing/2014/main" id="{0ED94674-9F1D-43A6-9E36-EA4E0AA22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6895"/>
          <a:stretch/>
        </p:blipFill>
        <p:spPr>
          <a:xfrm>
            <a:off x="0" y="0"/>
            <a:ext cx="12192000" cy="89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9144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153</Words>
  <Application>Microsoft Office PowerPoint</Application>
  <PresentationFormat>Widescreen</PresentationFormat>
  <Paragraphs>22</Paragraphs>
  <Slides>5</Slides>
  <Notes>2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La Raccolta dei Dati: IoT e Cloud</vt:lpstr>
      <vt:lpstr>Presentazione standard di PowerPoint</vt:lpstr>
      <vt:lpstr>Presentazione standard di PowerPoint</vt:lpstr>
      <vt:lpstr>Due esempi</vt:lpstr>
      <vt:lpstr>Due esempi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franco deregibus</dc:creator>
  <cp:lastModifiedBy>Elisabetta Raffaele</cp:lastModifiedBy>
  <cp:revision>4</cp:revision>
  <dcterms:created xsi:type="dcterms:W3CDTF">2020-02-15T16:10:47Z</dcterms:created>
  <dcterms:modified xsi:type="dcterms:W3CDTF">2020-02-20T08:49:24Z</dcterms:modified>
</cp:coreProperties>
</file>